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606C021-CF8F-40C0-A197-B01EF44BF303}">
  <a:tblStyle styleId="{B606C021-CF8F-40C0-A197-B01EF44BF3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5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0febd52b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0febd52b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0febd52b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0febd52b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0febd52b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0febd52b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0febd52b1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0febd52b1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0febd52b1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0febd52b1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0febd52b1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0febd52b1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cb49316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cb49316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dcc963c8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dcc963c8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dcc963c86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dcc963c86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0febd52b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0febd52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dcc963c86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dcc963c86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0febd52b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0febd52b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0febd52b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0febd52b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0febd52b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0febd52b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S2 SP4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11700" y="440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Jason, Darren, Marcus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Darren</a:t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Applied knowledge from Interface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Problems include lack of </a:t>
            </a:r>
            <a:r>
              <a:rPr lang="en"/>
              <a:t>familiarity</a:t>
            </a:r>
            <a:r>
              <a:rPr lang="en"/>
              <a:t> with Unity and was fixed by taking time to get used to Unity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Image that can be turn on and off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 rotWithShape="1">
          <a:blip r:embed="rId3">
            <a:alphaModFix/>
          </a:blip>
          <a:srcRect b="7265" l="14058" r="13849" t="11828"/>
          <a:stretch/>
        </p:blipFill>
        <p:spPr>
          <a:xfrm>
            <a:off x="4259025" y="2571750"/>
            <a:ext cx="4077374" cy="2573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Darren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Switching scenes using Interface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Unity tools </a:t>
            </a:r>
            <a:r>
              <a:rPr lang="en"/>
              <a:t>unfamiliar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Weapons: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Gun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C# different from C++ so took too much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Can do it faster in the future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Marcus</a:t>
            </a:r>
            <a:endParaRPr/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240425" y="1517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EnemyAI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Implemented States and Statemachines that were taught in AI module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Implemented Navmesh system  and waypoint system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Enemy uses Navmesh system to find a path to its destination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Destination is set in statemachines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Implemented animations for the Enemy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Chase State: chase player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Patrol State: patrol around a set of waypoints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Attack State: attack player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Dead state: die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Has healthBar UI on top of 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First time using Navmesh System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Had to figure out how to get AI to move to destination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Had to build the Navmesh surface after the level was generated</a:t>
            </a:r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600" y="2163825"/>
            <a:ext cx="4145399" cy="2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Marcus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240425" y="1517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Waypoint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Implemented waypoint system learnt from AI and AGDEV module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Each capsule on the ground represent a waypoint.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Waypoint path contains a set of waypoints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There are multiple waypoint paths around the map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Enemy will be assigned a random waypoint path and it will make its way towards it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8100" y="2887450"/>
            <a:ext cx="3481075" cy="187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Marcus</a:t>
            </a:r>
            <a:endParaRPr/>
          </a:p>
        </p:txBody>
      </p:sp>
      <p:sp>
        <p:nvSpPr>
          <p:cNvPr id="222" name="Google Shape;222;p26"/>
          <p:cNvSpPr txBox="1"/>
          <p:nvPr>
            <p:ph idx="1" type="body"/>
          </p:nvPr>
        </p:nvSpPr>
        <p:spPr>
          <a:xfrm>
            <a:off x="240425" y="1517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EnemySpawner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Spawns enemy off cooldown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Bonfire represent the enemySpawner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20575"/>
            <a:ext cx="3481075" cy="187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Marcus</a:t>
            </a:r>
            <a:endParaRPr/>
          </a:p>
        </p:txBody>
      </p:sp>
      <p:sp>
        <p:nvSpPr>
          <p:cNvPr id="229" name="Google Shape;229;p27"/>
          <p:cNvSpPr txBox="1"/>
          <p:nvPr>
            <p:ph idx="1" type="body"/>
          </p:nvPr>
        </p:nvSpPr>
        <p:spPr>
          <a:xfrm>
            <a:off x="240425" y="1517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Loot drops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Drops pickups(Red cube) for player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When player get pickup, will restore health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Implemented Player Animations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Improvements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 add more types of pickup(For example: Pickup that changes bullet behaviour)</a:t>
            </a:r>
            <a:endParaRPr sz="11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500" y="3428925"/>
            <a:ext cx="3624499" cy="17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Clockwork Delvers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353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</a:rPr>
              <a:t>Battle Smart Battle Together</a:t>
            </a:r>
            <a:endParaRPr b="1" sz="18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Clockwork Delvers will be a dungeon crawling type of game where players will have to defeat enemies with the help of their friends in order to progress through the game.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game is over if all players die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game is won when the exit is found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7439" l="14129" r="13855" t="12739"/>
          <a:stretch/>
        </p:blipFill>
        <p:spPr>
          <a:xfrm>
            <a:off x="4829100" y="1243000"/>
            <a:ext cx="4228099" cy="263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Breakdown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Working Multiplayer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Grid based map generation(</a:t>
            </a:r>
            <a:r>
              <a:rPr lang="en">
                <a:solidFill>
                  <a:srgbClr val="FFFFFF"/>
                </a:solidFill>
              </a:rPr>
              <a:t>Puzzles)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Loot drops on killed location(extra hp,money)(mini magnet effect when near)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 weapon slots(Inventory) 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Shop(for weapons +</a:t>
            </a:r>
            <a:r>
              <a:rPr lang="en"/>
              <a:t> </a:t>
            </a:r>
            <a:r>
              <a:rPr lang="en">
                <a:solidFill>
                  <a:srgbClr val="FFFFFF"/>
                </a:solidFill>
              </a:rPr>
              <a:t>Revival item</a:t>
            </a:r>
            <a:r>
              <a:rPr lang="en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AI(Enemies)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Breakable OBJs(bushes, stones etc)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Collision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Player Specifics(</a:t>
            </a:r>
            <a:r>
              <a:rPr lang="en">
                <a:solidFill>
                  <a:srgbClr val="FFFFFF"/>
                </a:solidFill>
              </a:rPr>
              <a:t>Free movement</a:t>
            </a:r>
            <a:r>
              <a:rPr lang="en">
                <a:solidFill>
                  <a:srgbClr val="FFFFFF"/>
                </a:solidFill>
              </a:rPr>
              <a:t>, attack etc.)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Animation</a:t>
            </a:r>
            <a:endParaRPr>
              <a:solidFill>
                <a:srgbClr val="FFFFFF"/>
              </a:solidFill>
            </a:endParaRPr>
          </a:p>
          <a:p>
            <a:pPr indent="-311150" lvl="0" marL="457200" marR="152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Start, Connection(Waiting for players), Main menu, Pause, End screens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Allocation</a:t>
            </a:r>
            <a:endParaRPr/>
          </a:p>
        </p:txBody>
      </p:sp>
      <p:graphicFrame>
        <p:nvGraphicFramePr>
          <p:cNvPr id="154" name="Google Shape;154;p16"/>
          <p:cNvGraphicFramePr/>
          <p:nvPr/>
        </p:nvGraphicFramePr>
        <p:xfrm>
          <a:off x="1097400" y="130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{B606C021-CF8F-40C0-A197-B01EF44BF303}</a:tableStyleId>
              </a:tblPr>
              <a:tblGrid>
                <a:gridCol w="2399250"/>
                <a:gridCol w="2426750"/>
                <a:gridCol w="2413000"/>
              </a:tblGrid>
              <a:tr h="99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Marcus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Loot drops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AI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Framework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</a:tr>
              <a:tr h="92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Jason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Grid based map generation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Player Specifics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Collision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</a:tr>
              <a:tr h="962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Darren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-317500" lvl="0" marL="457200" marR="152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UI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marR="152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Start, Main menu, Pause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marR="152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Weapons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Trello</a:t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 rotWithShape="1">
          <a:blip r:embed="rId3">
            <a:alphaModFix/>
          </a:blip>
          <a:srcRect b="5905" l="0" r="26454" t="12415"/>
          <a:stretch/>
        </p:blipFill>
        <p:spPr>
          <a:xfrm>
            <a:off x="1355775" y="914425"/>
            <a:ext cx="6432451" cy="401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Schedule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Lato"/>
              <a:buChar char="●"/>
            </a:pPr>
            <a:r>
              <a:rPr lang="en" sz="1050">
                <a:solidFill>
                  <a:srgbClr val="FFFFFF"/>
                </a:solidFill>
              </a:rPr>
              <a:t>gantt chart </a:t>
            </a:r>
            <a:endParaRPr sz="105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22796"/>
            <a:ext cx="9143998" cy="2289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- Level Generation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Features</a:t>
            </a:r>
            <a:endParaRPr sz="1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All Generated rooms will connect to each other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Rooms can have objects that also randomly spawn inside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How It Works</a:t>
            </a:r>
            <a:endParaRPr sz="1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Generates a starting point at the center of a given grid size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Creates a list of every room an exit/doorway can connect to and randomly chooses one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This goes on until all exits are exhausted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Once Completed, a </a:t>
            </a:r>
            <a:r>
              <a:rPr lang="en" sz="1000"/>
              <a:t>spawn point</a:t>
            </a:r>
            <a:r>
              <a:rPr lang="en" sz="1000"/>
              <a:t> and exitpoint are created on a random room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Then the rooms are populated with small objects that are destructible. (Later Added on)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Knowledge applied</a:t>
            </a:r>
            <a:endParaRPr sz="1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Loosely based off AI’s pathfinding </a:t>
            </a:r>
            <a:r>
              <a:rPr lang="en" sz="1000"/>
              <a:t>algorithm and maze generation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General Idea is based off dungeon maker 2 (Based on for the Rewrite)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Problems</a:t>
            </a:r>
            <a:endParaRPr sz="1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Original version had a more random way to choose a room and was very messy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It was difficult to get 2x2 rooms on the grid to rotate properly without messing up the whole system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Future Improvements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Generate a grid for the small objects and exit points and such to prevent those from clipping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Add more small objects.</a:t>
            </a:r>
            <a:endParaRPr sz="1000"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325" y="597750"/>
            <a:ext cx="3070677" cy="19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- Player Specifics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Rebindable Keys that save for another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Keybindings menu automatically makes space for newly added keys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Mouse Cursor that dictates player’s rotation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Text Popups anywhere that can move and despawn over time(Current Implementation is hitting walls, enemies and standing on the exit)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Knowledge applied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Cursor : Direction and such from Vectors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Documentation of how to create a runtime keybind manager is lacking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Mouse cursor rotation cannot be done with a gameobject and must be used with some GUI item in scripting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Future Improvements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Improve the script of the mouse cursor to take into account the size of the image and automatically move to the center top of the image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 more functionality to text popups such as changing text</a:t>
            </a: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250" y="0"/>
            <a:ext cx="2755751" cy="203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- Others</a:t>
            </a:r>
            <a:endParaRPr/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Breakable Objs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Just stuff that despawn when hit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Some Maya Experience applied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Features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It’s just a animation on objects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Sends the player to the endscreen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Problems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First Time doing unity animation was difficult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Tuning for the thing to change properly was messy with the collision.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Mesh colliders not working with animations really wasted a lot of time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Trying to get particles to work with animation was a pain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Future Improvements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Spend less time on animations.</a:t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2969" y="0"/>
            <a:ext cx="2441031" cy="19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9075" y="3615600"/>
            <a:ext cx="2044925" cy="15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